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C7F0-9D8A-4704-8904-85A8DDE6461F}" type="datetimeFigureOut">
              <a:rPr lang="ko-KR" altLang="en-US" smtClean="0"/>
              <a:t>2012-05-02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460B0-6408-4BA6-8DB9-40C1C12B4A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27584" y="476672"/>
            <a:ext cx="7632848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ko-KR" sz="1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MORE WESTERN FOODS</a:t>
            </a:r>
            <a:endParaRPr lang="en-US" altLang="ko-KR" sz="115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Sushi</a:t>
            </a:r>
            <a:endParaRPr lang="ko-KR" altLang="en-US" dirty="0"/>
          </a:p>
        </p:txBody>
      </p:sp>
      <p:pic>
        <p:nvPicPr>
          <p:cNvPr id="3" name="Picture 6" descr="sashimi"/>
          <p:cNvPicPr>
            <a:picLocks noChangeAspect="1" noChangeArrowheads="1"/>
          </p:cNvPicPr>
          <p:nvPr/>
        </p:nvPicPr>
        <p:blipFill>
          <a:blip r:embed="rId2" cstate="print"/>
          <a:srcRect l="1845" t="1968" r="1845" b="1968"/>
          <a:stretch>
            <a:fillRect/>
          </a:stretch>
        </p:blipFill>
        <p:spPr bwMode="auto">
          <a:xfrm>
            <a:off x="2555776" y="2132856"/>
            <a:ext cx="4495800" cy="3360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Sandwiches</a:t>
            </a:r>
            <a:endParaRPr lang="ko-KR" altLang="en-US" dirty="0"/>
          </a:p>
        </p:txBody>
      </p:sp>
      <p:pic>
        <p:nvPicPr>
          <p:cNvPr id="3" name="Picture 7" descr="sandw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24944"/>
            <a:ext cx="3200400" cy="241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Soup</a:t>
            </a:r>
            <a:endParaRPr lang="ko-KR" altLang="en-US" dirty="0"/>
          </a:p>
        </p:txBody>
      </p:sp>
      <p:pic>
        <p:nvPicPr>
          <p:cNvPr id="3" name="Picture 6" descr="so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780928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Orange Juice</a:t>
            </a:r>
            <a:endParaRPr lang="ko-KR" altLang="en-US" dirty="0"/>
          </a:p>
        </p:txBody>
      </p:sp>
      <p:pic>
        <p:nvPicPr>
          <p:cNvPr id="3" name="Picture 5" descr="orange_ju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92896"/>
            <a:ext cx="3295650" cy="3103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Chicken</a:t>
            </a:r>
            <a:endParaRPr lang="ko-KR" altLang="en-US" dirty="0"/>
          </a:p>
        </p:txBody>
      </p:sp>
      <p:pic>
        <p:nvPicPr>
          <p:cNvPr id="3" name="Picture 6" descr="chic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419600" cy="324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Muffin</a:t>
            </a:r>
            <a:endParaRPr lang="ko-KR" altLang="en-US" dirty="0"/>
          </a:p>
        </p:txBody>
      </p:sp>
      <p:pic>
        <p:nvPicPr>
          <p:cNvPr id="3" name="Picture 9" descr="muff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2819400" cy="280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Pancakes</a:t>
            </a:r>
            <a:endParaRPr lang="ko-KR" altLang="en-US" dirty="0"/>
          </a:p>
        </p:txBody>
      </p:sp>
      <p:pic>
        <p:nvPicPr>
          <p:cNvPr id="3" name="Picture 7" descr="pancake"/>
          <p:cNvPicPr>
            <a:picLocks noChangeAspect="1" noChangeArrowheads="1"/>
          </p:cNvPicPr>
          <p:nvPr/>
        </p:nvPicPr>
        <p:blipFill>
          <a:blip r:embed="rId2" cstate="print"/>
          <a:srcRect l="11649" t="5191" r="7767"/>
          <a:stretch>
            <a:fillRect/>
          </a:stretch>
        </p:blipFill>
        <p:spPr bwMode="auto">
          <a:xfrm>
            <a:off x="3059832" y="2708920"/>
            <a:ext cx="3219450" cy="283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Pork</a:t>
            </a:r>
            <a:endParaRPr lang="ko-KR" altLang="en-US" dirty="0"/>
          </a:p>
        </p:txBody>
      </p:sp>
      <p:pic>
        <p:nvPicPr>
          <p:cNvPr id="3" name="Picture 7" descr="sweet sour p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76872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Chocolate cake</a:t>
            </a:r>
            <a:endParaRPr lang="ko-KR" altLang="en-US" dirty="0"/>
          </a:p>
        </p:txBody>
      </p:sp>
      <p:pic>
        <p:nvPicPr>
          <p:cNvPr id="3" name="Picture 7" descr="chocolatec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35052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Eggs and Bacon</a:t>
            </a:r>
            <a:endParaRPr lang="ko-KR" altLang="en-US" dirty="0"/>
          </a:p>
        </p:txBody>
      </p:sp>
      <p:pic>
        <p:nvPicPr>
          <p:cNvPr id="3" name="Picture 6" descr="bacon &amp; eg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13285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oogle.com/images?q=tbn:ANd9GcT2BxFgtGOEn0_lHatbXxwKH6VKZKWc47TzAFxHjgK0krE5Bg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82153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3848" y="1268760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Do you like hot dogs ?</a:t>
            </a:r>
            <a:endParaRPr lang="ko-KR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328498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Yes I do.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No I don’t.</a:t>
            </a:r>
            <a:endParaRPr lang="ko-KR" altLang="en-US" sz="2400" dirty="0"/>
          </a:p>
        </p:txBody>
      </p:sp>
      <p:pic>
        <p:nvPicPr>
          <p:cNvPr id="5" name="Picture 2" descr="https://encrypted-tbn2.google.com/images?q=tbn:ANd9GcSVucapou3F7aZ5sppNvT5NobrkjSR_Yq3env1VZquxS98nB4jt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2245772" cy="1728192"/>
          </a:xfrm>
          <a:prstGeom prst="rect">
            <a:avLst/>
          </a:prstGeom>
          <a:noFill/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…?</a:t>
            </a:r>
            <a:endParaRPr kumimoji="0" lang="ko-KR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Rice</a:t>
            </a:r>
            <a:endParaRPr lang="ko-KR" altLang="en-US" dirty="0"/>
          </a:p>
        </p:txBody>
      </p:sp>
      <p:pic>
        <p:nvPicPr>
          <p:cNvPr id="3" name="Picture 8" descr="r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708920"/>
            <a:ext cx="3406775" cy="275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Waffles</a:t>
            </a:r>
            <a:endParaRPr lang="ko-KR" altLang="en-US" dirty="0"/>
          </a:p>
        </p:txBody>
      </p:sp>
      <p:pic>
        <p:nvPicPr>
          <p:cNvPr id="3" name="Picture 7" descr="waffles"/>
          <p:cNvPicPr>
            <a:picLocks noChangeAspect="1" noChangeArrowheads="1"/>
          </p:cNvPicPr>
          <p:nvPr/>
        </p:nvPicPr>
        <p:blipFill>
          <a:blip r:embed="rId2" cstate="print"/>
          <a:srcRect l="4199"/>
          <a:stretch>
            <a:fillRect/>
          </a:stretch>
        </p:blipFill>
        <p:spPr bwMode="auto">
          <a:xfrm>
            <a:off x="2843808" y="2636912"/>
            <a:ext cx="3197225" cy="286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Strawberries</a:t>
            </a:r>
            <a:endParaRPr lang="ko-KR" altLang="en-US" dirty="0"/>
          </a:p>
        </p:txBody>
      </p:sp>
      <p:pic>
        <p:nvPicPr>
          <p:cNvPr id="3" name="Picture 8" descr="Strawberry cream"/>
          <p:cNvPicPr>
            <a:picLocks noChangeAspect="1" noChangeArrowheads="1"/>
          </p:cNvPicPr>
          <p:nvPr/>
        </p:nvPicPr>
        <p:blipFill>
          <a:blip r:embed="rId2" cstate="print"/>
          <a:srcRect l="14102" t="10545" r="14102" b="39546"/>
          <a:stretch>
            <a:fillRect/>
          </a:stretch>
        </p:blipFill>
        <p:spPr bwMode="auto">
          <a:xfrm>
            <a:off x="3131840" y="2636912"/>
            <a:ext cx="3124200" cy="289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would like to order …</a:t>
            </a:r>
            <a:endParaRPr lang="ko-KR" altLang="en-US" dirty="0"/>
          </a:p>
        </p:txBody>
      </p:sp>
      <p:pic>
        <p:nvPicPr>
          <p:cNvPr id="6146" name="Picture 2" descr="https://encrypted-tbn2.google.com/images?q=tbn:ANd9GcR3oRaCSg36s63OGd6n49lRdviqKeJASh2HqyFeWHQhFrGnnr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52283"/>
            <a:ext cx="3888432" cy="4605717"/>
          </a:xfrm>
          <a:prstGeom prst="rect">
            <a:avLst/>
          </a:prstGeom>
          <a:noFill/>
        </p:spPr>
      </p:pic>
      <p:sp>
        <p:nvSpPr>
          <p:cNvPr id="4" name="모서리가 둥근 사각형 설명선 3"/>
          <p:cNvSpPr/>
          <p:nvPr/>
        </p:nvSpPr>
        <p:spPr>
          <a:xfrm>
            <a:off x="5436096" y="1484784"/>
            <a:ext cx="2880320" cy="1800200"/>
          </a:xfrm>
          <a:prstGeom prst="wedgeRoundRectCallout">
            <a:avLst>
              <a:gd name="adj1" fmla="val -20833"/>
              <a:gd name="adj2" fmla="val 7175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would like to order a hamburger please.</a:t>
            </a:r>
            <a:endParaRPr lang="ko-KR" alt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구름 모양 설명선 5"/>
          <p:cNvSpPr/>
          <p:nvPr/>
        </p:nvSpPr>
        <p:spPr>
          <a:xfrm>
            <a:off x="827584" y="1700808"/>
            <a:ext cx="3096344" cy="2376264"/>
          </a:xfrm>
          <a:prstGeom prst="cloudCallout">
            <a:avLst>
              <a:gd name="adj1" fmla="val 88661"/>
              <a:gd name="adj2" fmla="val -22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like to eat …</a:t>
            </a:r>
            <a:endParaRPr lang="ko-KR" altLang="en-US" dirty="0"/>
          </a:p>
        </p:txBody>
      </p:sp>
      <p:pic>
        <p:nvPicPr>
          <p:cNvPr id="5122" name="Picture 2" descr="https://encrypted-tbn2.google.com/images?q=tbn:ANd9GcTD-f21nMsS7u6YERvcQZY9yqjIxqB8UoiyLDmyt42cBEws6N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72816"/>
            <a:ext cx="3316585" cy="43098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2276872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I like to eat strawberries.</a:t>
            </a:r>
            <a:endParaRPr lang="ko-KR" alt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like to drink …</a:t>
            </a:r>
            <a:endParaRPr lang="ko-KR" altLang="en-US" dirty="0"/>
          </a:p>
        </p:txBody>
      </p:sp>
      <p:pic>
        <p:nvPicPr>
          <p:cNvPr id="4098" name="Picture 2" descr="https://encrypted-tbn0.google.com/images?q=tbn:ANd9GcSo4v6gv1SHROuv9sxKrHmJIDGWzGjowOxQ5epDfzGDYfxH5W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2808312" cy="4220141"/>
          </a:xfrm>
          <a:prstGeom prst="rect">
            <a:avLst/>
          </a:prstGeom>
          <a:noFill/>
        </p:spPr>
      </p:pic>
      <p:sp>
        <p:nvSpPr>
          <p:cNvPr id="4" name="구름 모양 설명선 3"/>
          <p:cNvSpPr/>
          <p:nvPr/>
        </p:nvSpPr>
        <p:spPr>
          <a:xfrm>
            <a:off x="4572000" y="1484784"/>
            <a:ext cx="3672408" cy="2592288"/>
          </a:xfrm>
          <a:prstGeom prst="cloudCallout">
            <a:avLst>
              <a:gd name="adj1" fmla="val -80974"/>
              <a:gd name="adj2" fmla="val -31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0112" y="1916832"/>
            <a:ext cx="20162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I like to drink orange juice.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Breakfast Lunch Dinner</a:t>
            </a:r>
            <a:endParaRPr lang="ko-KR" altLang="en-US" dirty="0"/>
          </a:p>
        </p:txBody>
      </p:sp>
      <p:pic>
        <p:nvPicPr>
          <p:cNvPr id="3074" name="Picture 2" descr="https://encrypted-tbn3.google.com/images?q=tbn:ANd9GcQiQagIow3mn7QjtFLgo8RN0bKRUI6SlbC0emIgNot6mMuEXfF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429000"/>
            <a:ext cx="2466975" cy="1847851"/>
          </a:xfrm>
          <a:prstGeom prst="rect">
            <a:avLst/>
          </a:prstGeom>
          <a:noFill/>
        </p:spPr>
      </p:pic>
      <p:pic>
        <p:nvPicPr>
          <p:cNvPr id="3076" name="Picture 4" descr="https://encrypted-tbn1.google.com/images?q=tbn:ANd9GcTjf0skLy9CM9uLFEv5SDjmJ4Hpght3uJI1cn3-xySGaQ-QHXXd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628800"/>
            <a:ext cx="2619375" cy="1743076"/>
          </a:xfrm>
          <a:prstGeom prst="rect">
            <a:avLst/>
          </a:prstGeom>
          <a:noFill/>
        </p:spPr>
      </p:pic>
      <p:pic>
        <p:nvPicPr>
          <p:cNvPr id="3078" name="Picture 6" descr="https://encrypted-tbn2.google.com/images?q=tbn:ANd9GcS2w_mljeF0Z6oh7-AHggEG3_LDevyiNtymx8LS3lWU1AXqCz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581128"/>
            <a:ext cx="2619375" cy="1743076"/>
          </a:xfrm>
          <a:prstGeom prst="rect">
            <a:avLst/>
          </a:prstGeom>
          <a:noFill/>
        </p:spPr>
      </p:pic>
      <p:pic>
        <p:nvPicPr>
          <p:cNvPr id="3080" name="Picture 8" descr="https://encrypted-tbn0.google.com/images?q=tbn:ANd9GcRPT2S_4kxcP17vzBemUDuVnDFiwgmiKTGXetqBFtGWuMYdTMpn3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5497" y="2060848"/>
            <a:ext cx="1275172" cy="1269505"/>
          </a:xfrm>
          <a:prstGeom prst="rect">
            <a:avLst/>
          </a:prstGeom>
          <a:noFill/>
        </p:spPr>
      </p:pic>
      <p:sp>
        <p:nvSpPr>
          <p:cNvPr id="3082" name="AutoShape 10" descr="data:image/jpeg;base64,/9j/4AAQSkZJRgABAQAAAQABAAD/2wBDAAkGBwgHBgkIBwgKCgkLDRYPDQwMDRsUFRAWIB0iIiAdHx8kKDQsJCYxJx8fLT0tMTU3Ojo6Iys/RD84QzQ5Ojf/2wBDAQoKCg0MDRoPDxo3JR8lNzc3Nzc3Nzc3Nzc3Nzc3Nzc3Nzc3Nzc3Nzc3Nzc3Nzc3Nzc3Nzc3Nzc3Nzc3Nzc3Nzf/wAARCACMAIwDASIAAhEBAxEB/8QAHAABAAIDAQEBAAAAAAAAAAAAAAYHAQQFAgMI/8QAPxAAAQMDAwMBBgMEBwkBAAAAAQIDBAAFEQYSIRMxQQcUIjJRYXEVQoFDUpGhFiMkM2JjwQglU3JzgpKisdH/xAAUAQEAAAAAAAAAAAAAAAAAAAAA/8QAFBEBAAAAAAAAAAAAAAAAAAAAAP/aAAwDAQACEQMRAD8AvGlKUClKjGqNWsWcuRoobkTkIK1hbgQzGT4W8v8AKDjgfErwD4CQTJsaDGXJmyGo7DYyt11YSlI+pNQ24a/ClFFnt5WhR2MzLgv2dh5XybGCtzjn3U8/Oq01cq6QLjG1ZfG7hMYWC20t2KlCW15BCm2lghpICjsLgKiRkp81PBqmxacvWn4wtE1Em/NIWqbLBU8kLztStRySoKIBSDhIPywKDw+Na3d0hqZcGwR3ixmoUcecbnd7x+W7ZjtxX1b0VcQwp+8XRpDady5AdmSpI2gHJyXG0g+eEADkVYoGRXl1tDiFNuJSpKhhSSMgigpeXo+w6iY04/apEZUK4TlDqsQy3kIbcJCgpROMoAxiujHt1lXcxZbTf4DDgVtS00JTHUUnIUltSHgkkHuBkj5VB7VrWPY4ej7ehzCbfPkuXBISQW0rcUgY+eELWcfapRqLR7jUGDonTs6XPkOThcBJfUMW1rn3iocgqJJGOSQf1CQyoeurOt1+HIkyGU/AwhxuaCPs4GljjxvV37mvrA1/cGHjFutqblSU5Jat6iiRtBIyY721Xj8pV9/nYDSSltKVKKikAEnz9a+Fyt0C4xizcojElnO7Y82FAEc55+woPjZ73br0ypy3SUulB2utkbXGlfurQeUn6EV0Ac1SyVs6zZusTQs1TdwtiwIj8pxXV6W4Z6bwO7YcKG1e4cp7eJBpnV0mxNNWrUfUcjx0ob/EFJ2uR+CAJSCSUdsBwFSFdwfNBZVK8pUFJCgoEEZBB4NeqBSlKBSlRrWuoF2eGhiCpoXGUlfSU8cNsNpGXHnP8CBz9SQPNBzNbatXH69rs7hEhACZctCN/s27hLaE/nfVnCUfXJ47+tI6NRFS1Lu8dAeQ4Xo8Uq3hlZ7uuK/avHys9uycck63p7pdDTTd4nMrDilLciNvj38q+KQ4D+1c78/AkhI7HM+BHFBXHr44G/T15B7uSWh/PP8ApWhrRDL/AKh+njKwDhK1FCvHCSP5j+VTTXOj4Gs7Y3BuLj7QacDrbjKgFJVjHY8Hg1oWz03sdu1BEvTa5z0iGwGmEyZKnUowCNw3c9ieM4HcCgmQpQduaUH461ta12bVt3t7gI6UpZTzk7FHck/+JFXbbND6gnaaam27VUy2y7qwy5MZU0kp/ukpwkjCkkbRyD2ria7b0zfNZC+BhT0O1l1F16YH9rW0lKkpAzz3KSTjhOPkauKwXaDfLPGuVrc6kR9OWzjGMHBBHgggj9KDYtzDsaDHYffVIdaaQhbyhguKAAKj9+9bJ7Ury4FFCglW1RHCsZwfnQVR6QQmo+s9eFCEAt3Atox+VPUdOPp4/h9KsK/WGNd0BwrVHmtpUlmW2kFSAocggghaT5SoEHA4yAaiXpnoa9aWvF7n3a5syvb3Mnpo5dO4qDiv3T7yvdGe/erD8c0FYWi6ztGTXIE+OU2xob346CpYiI/47BPK2O25J5bJ8pwas1p1DzaXGlJW2oApUk5CgfINczUNrj3aH0nHzGfSrdHkpI3NLxjIzwR4KTwQSDwajOl5j9gmC0zWPZ7e8+W2EZymG8eekFeW18qbPGMlBwQBQTylYHas0HzfcQy0t11QQ2hJUpR7JAHJqndNWW56l1jMm3SUpyDKbEpTbyMussdRRjs5PCUqwHCgfup3d+Zt6kzUi1R7WtRQxPcUJrgP93EQkreVx80p2/8Af+lbmg4LsawNTJbaW5twUZcgAfDu+BH2Qjagf8tBTkLVdzgQpmn5F7kuz52ozFccKyHGmAUhxST+TcSABxjnFWJ6dXtbOo7/AKPmSHX12x8uQ3ZDpccWyo9lE8nblPPyVjxUCk6B1Gt663tyyAzm76mYy0laS460VKUoJOe2Sk8/I1PfT3T1x/pRfNXXyB7DJuRCI0ZSwpbTfndjjJ2o4+hoLDpSlArBrNKD832ttuNZtX2vKiY78/BUO4S3jn68fzNTz/Z4kzHtHSmZG4xmJikxirwCApQH03En7k1uag09Z2tcWy3pi9ONfW5q5zaFFPWXtbGeDx3V2xkkmp7arbDtEBqDbYzcaKyMIabGAPJ/Unkmg26UpQKwe1ZpQVhq/Trbd91DftWORZWnV23bHS/lTkV33RhoflyQTkYJJFcTRbV1nemci6agjyZaGG3UtgrJekRRhYUCT8SFjchR5GCBjOa7XqlD1XKuzMy32eHdLPa2kyBEfyvrPEqBIQkgqKU9gePePBNSnQ+oJeprY9Im2N+1oQpLaG3wR1PcG7AIHAUSAfOPuKDHp3f5d+082u6M+z3OMroS2iCCFgAhWD23JKT+tSioFBc/o7qVlpzCWFOptqzxyhWVxV9/GXGeeSQKnmaCtNXIVdtXmIFb21KjWsJHISHCZEjcD82mkDI8Kqy0gBIAGB8qr3TryZ2sEOAZ6sm5SlhfJCmltRUEfTaD/OuvI9RtLRriqE/cwhSHiwp8tL6IcAyUlzG3I880ErwPlWcVhKgoAjkHsR5rNApSlApSlBCNUKSPUzRowCrpTfPb3Uc//amw7VB9UDd6naNwRlLM0keQNqKnIoFKUoFKUoMYBrOKVyV6msTdx/DnLzb0TQrYY6pKAsK+W3Oc0Ec9RoUp0dWChxbjsR1KUoQTh9rD7CifGChY58qFS61TWrlbIs6Ovc1IZS6hQ8hQB/1rlaik+22XdbZSFt+2sNyFsuA/1XWQHU5Hb3SofOvl6e7k6XajuBAMSRJihKBwlLby0JH8EiggulZFxu8HUsS4tiwobjyUsTyvaE75Dylq3HHAVwTkfDnzXCfmSLX6UTNJytNXByVGbcWuZ0gIhT1SoPJcJ97gjGBzipjFt342HrBOK2okxu6NOuN/EFImJUjBPGcOKOD8q8R/S64izt2GZq6S9Y0OhZiJihKlpGPc37iQnjsB3OaDq+i1xlXL09t65qlLWypbKXFd1pSohP8AAcfpU5r4QorEKK1FiMoZYaSENttpwlKR2AFfegUpSgUpSg/Ovq1qubbPVhMmAtTblpabbQCrKVbk7lHB4GQvH6A1e+m7zD1BZIt0trinI0hJ2qUkpOQSlWQfqCK+67Vb1zTNXBjKlHA65aSV8ducZraQhLaAhCQlI7ADAFB6pSlApSlANVhrb0/Q5b7hH0tborsq6Sg/OVJfBUgZKiW9wO0kkjOOKs+oHCs95sGrL/dotqbuaLoULbdTMDa0bUgBtSVDGM594E8Y4+QaOm79Y5mhrnbrZCVbXLO0sSLeo7nGygkk8cryUnJ75r66C1XDciXcxbfdFtfi8lQPs/IKlbyCPByo8HkVm2aV/ALVe7pclNG8Xl8Kf6Ryhve4AlpHAzyrGcZUa7np8n/dlzdwNr15nLSR5HXWM/yoOA465a9ayQp0Nst3ZmQoZ/YyWOjjn/PQngffzVjDtUJ11aOrdIkxK1tpnR12t5aOOmpZ3sOZ+aXEgD6rFdUX+Q7opd8iQlyJaYinDDT8XVSCFN/cKCgR34I70EhyKzVEm8XmNpu262haokTLvNlJactK1gx17lEdJLQPu4AHPfufNXjGW45GaW+10nVIBW3uzsURyM+cUH1pSlApSlApSlApSlApSlApUX1/q9jSVnckBBkTloUY0ZAJKsDlRx2QnuT/APtbWhrtKvekrXc7gEpkyWAtzaMAnJGQPrjNB51g8w1DjmVgMNPpluqyfcQwC9u4/wATaR+tfXRcZyLpa2ofaS0+tkPPIHhxfvr/AF3KNR/WW+6XIQGEblPKRbU5zt2uFLskkdiA02gZ+asfQzpICRgDgcCg0r5AFztMqEVltTrZCHB3bX3SofUHBH2qAs3e6qst2j2xvpXaay6ppg4/qJqBtfbSe3PDic/FuUe3azKrPVuj4lu1b/TMvSOk4pIlFKsexqCUpRITjulO33gc8KUe2RQQadG0+56b2+DaoS0azaeb/qUNKE1L+8FalcbgnAJBPA93tV4aXRc27Bb031YXcgwkSFDHx457cZ+1e7PcWp6XUqDaZsZXSkNpIJQcAg8H4VAhQ+hHY5A6VApWM0zQZpSlApSlApSsZoM1g9qA5rNBUPqNG1FbW9V32UbQmBKhJgsqWHFvBkkp2pxgJJKyecjOM9q6mhLjddPaFbn3523rtLUCOq3iPlDiipPwrKyBkkpGcgZPgVYr7TT7S2X20uNLGFIWAUkfUVXOtW4uslRbEyhTqZBPsiUnCUISQFyz9EglCB+YqJwRggOvo9n8SvEi7qLb0aKgxYj7bm5LziyFyXB4wVhKB8gg1NK52n7RGsNlh2qFu6EVsNpKsZV8yceSck/eujQK8ONodbUhxCVoUCFJUMhQ+RFe6UFc3JL+jZjKkkCDkNW6QpJKWwoj+yvkAkNkkbF493GDkDCpnZLxHvEVTjIU080rpyIzmOowv91QH8QRwQQQSDW7MisTYzsaWy28w6kocbcTlKge4IqBTLNctL4XAflPW9lG2M+031XoKAQem4ju+xxj99Izg85Aa2qtGaqv9/uMlep3LdakNBUBMZ5SemsBOd6QBxwo5znkfavfo4vUF2gOXy/3p6Yyoqjw2wAltSEnBcxtBJJBAyM8HPevOt9bhjQFxcdb6cqQwGoz0dfUjyN+AVtuAeASdqsEY7cg1JfTVstaEsjSo7kdaIiApDidqt2OTj6nmgk1KVpXq5MWe1S7lL3dCKyp1e0ZJAGcD60H1fnRYzrTUiSy046cNoW4ElZ+gPevuK/PC3rRrvT8y56gdmRbk/cAtU9q3uPswmUjalpS8YSnBJ4Pcgmr+tSmV2yIqNJ9qZLKOm/uCuqnAwrI7570G1Vfeq2oJFqdslviXxNkVOfcU7OW0FpbbQjOCCPKlJFWDVca8vGpLZrazJjJcTptTeZi24KpIUcnclW1JUCRtAxjk57A0Hf9P25f4O4/M1M3qEPu7mpTSEpSlIAG3gnnOc1JyeOKqnQDLmm7lf73d1fhFnussm3W984ddUVEgpb7hRBACRz9OBXTvF+m3i4O2WNDLrh2j8PbdwUg87pbqchpH+WklSvPBIoPerNTpnBMGC29IiPL6baWCN9zcGCWW8/ssZ6jnAA4BznEk0vY12thyRPcS/dZe1Ut9Iwnge62geEJHAH3PcmvlpnTDdqfXcZrwmXd5sNOSdm1LbYOQ20jshA44HfGTk1IqBSlKBSlKBWCKzSggWs/TePfnW3rbM/DVB4PPx+mXI0pQIwXGtwBPHfznmvTyb1p1ht1DrrKdyklhLbk2JjPByB1Wc/L3kJHHyqd1g0EQtetlSGlKk21bwbO1x60uic2FZ+HanDgPYkFHGa3bhqDTk21yGLlPaZjPtFt5MsFkhKhgghYBB78GulOsdqnuh6Zb47rwTtS6Wx1Ej5BXcD9a02dNMxELEO5XVpBHwKmKeCcfLq7sD6dqCvbJGm23Qlw0nBixpzcpL7UW6szmTHW25nC1+9uBAPYA+KlukJWndK2CHYTqWBJfipIVuloK1KOVEBGcgDPA8DFRGTZHD6ll9N3nIkm3Z6wQxnG7G3Bb24/TP1qb2+xPPNJ699uq+e6Sy2f/RsUG6vU0Qr2RI0+WcbtzUVSW8f9Re1H6bs/SuK7q52Y4Wrapt5W4pDNsHtjpwnkKWMNNKBP5lKHH1xXURoqxlW6Yw/cFcZ/EZTskHHb3XFFP8q7keOxFZSzGZbZaT2Q2gJSPsBQVzddC3HV6Em7lFqZDqXkkOmVMUQCBlw4S0Oc7EAjPnvme2a0QbLBRCt0dDLKe+Bys+VKPdSj5J5rfpQKUpQKUpQf/9k="/>
          <p:cNvSpPr>
            <a:spLocks noChangeAspect="1" noChangeArrowheads="1"/>
          </p:cNvSpPr>
          <p:nvPr/>
        </p:nvSpPr>
        <p:spPr bwMode="auto">
          <a:xfrm>
            <a:off x="76200" y="-547688"/>
            <a:ext cx="114300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84" name="Picture 12" descr="https://encrypted-tbn1.google.com/images?q=tbn:ANd9GcTOx3LlULHiZkNtbkfMsUq5_WM_xq8EFGGLbU8JI5hj049Flh22S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1772816"/>
            <a:ext cx="1495053" cy="1495053"/>
          </a:xfrm>
          <a:prstGeom prst="rect">
            <a:avLst/>
          </a:prstGeom>
          <a:noFill/>
        </p:spPr>
      </p:pic>
      <p:pic>
        <p:nvPicPr>
          <p:cNvPr id="3086" name="Picture 14" descr="https://encrypted-tbn0.google.com/images?q=tbn:ANd9GcTfRK7TtfG4iMepqCIy4LloDXRI1qw6cVgjpAK1haZDpV6xNHskq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013176"/>
            <a:ext cx="1349906" cy="13319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67544" y="544522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 eat pancakes for breakfast.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35730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 eat a hamburger for lunch.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638132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 eat roast beef for dinner.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 ate … on Monday</a:t>
            </a:r>
            <a:endParaRPr lang="ko-KR" altLang="en-US" dirty="0"/>
          </a:p>
        </p:txBody>
      </p:sp>
      <p:pic>
        <p:nvPicPr>
          <p:cNvPr id="2050" name="Picture 2" descr="https://encrypted-tbn1.google.com/images?q=tbn:ANd9GcTqviIrweLkO8v32U0iPEAlfY3LyI_UOVnp34h3AhTVSAY2CCWFQ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831" y="1844824"/>
            <a:ext cx="3601721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64088" y="1988840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/>
              <a:t>I ate a zebra on Monday!</a:t>
            </a:r>
            <a:endParaRPr lang="ko-KR" alt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Apple pie</a:t>
            </a:r>
            <a:endParaRPr lang="ko-KR" altLang="en-US" dirty="0"/>
          </a:p>
        </p:txBody>
      </p:sp>
      <p:pic>
        <p:nvPicPr>
          <p:cNvPr id="3" name="Picture 5" descr="apple 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204864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Steak</a:t>
            </a:r>
            <a:endParaRPr lang="ko-KR" altLang="en-US" dirty="0"/>
          </a:p>
        </p:txBody>
      </p:sp>
      <p:pic>
        <p:nvPicPr>
          <p:cNvPr id="3" name="Picture 6" descr="ste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88840"/>
            <a:ext cx="3479800" cy="347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114</Words>
  <Application>Microsoft Office PowerPoint</Application>
  <PresentationFormat>화면 슬라이드 쇼(4:3)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슬라이드 1</vt:lpstr>
      <vt:lpstr>슬라이드 2</vt:lpstr>
      <vt:lpstr>I would like to order …</vt:lpstr>
      <vt:lpstr>I like to eat …</vt:lpstr>
      <vt:lpstr>I like to drink …</vt:lpstr>
      <vt:lpstr>Breakfast Lunch Dinner</vt:lpstr>
      <vt:lpstr>I ate … on Monday</vt:lpstr>
      <vt:lpstr>Apple pie</vt:lpstr>
      <vt:lpstr>Steak</vt:lpstr>
      <vt:lpstr>Sushi</vt:lpstr>
      <vt:lpstr>Sandwiches</vt:lpstr>
      <vt:lpstr>Soup</vt:lpstr>
      <vt:lpstr>Orange Juice</vt:lpstr>
      <vt:lpstr>Chicken</vt:lpstr>
      <vt:lpstr>Muffin</vt:lpstr>
      <vt:lpstr>Pancakes</vt:lpstr>
      <vt:lpstr>Pork</vt:lpstr>
      <vt:lpstr>Chocolate cake</vt:lpstr>
      <vt:lpstr>Eggs and Bacon</vt:lpstr>
      <vt:lpstr>Rice</vt:lpstr>
      <vt:lpstr>Waffles</vt:lpstr>
      <vt:lpstr>Strawberries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Food!</dc:title>
  <dc:creator>영어카페</dc:creator>
  <cp:lastModifiedBy>영어카페</cp:lastModifiedBy>
  <cp:revision>2</cp:revision>
  <dcterms:created xsi:type="dcterms:W3CDTF">2012-05-02T04:40:58Z</dcterms:created>
  <dcterms:modified xsi:type="dcterms:W3CDTF">2012-05-02T04:58:22Z</dcterms:modified>
</cp:coreProperties>
</file>